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b9f5d08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b9f5d08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Première partie du module “Mathématiques pour la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b9f5d08b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b9f5d08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Objectifs pédagogiques (1)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9f5d08b8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9f5d08b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(2)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9f5d08b8_2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9f5d08b8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le module se déroule en septembre - octobre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je recommande d’achèter (7 ou 8 euro) ou de consulter en ligne le premier de ces deux livres (analyse de Exo7)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-têt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Relationship Id="rId4" Type="http://schemas.openxmlformats.org/officeDocument/2006/relationships/image" Target="../media/image13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gif"/><Relationship Id="rId5" Type="http://schemas.openxmlformats.org/officeDocument/2006/relationships/image" Target="../media/image4.jpg"/><Relationship Id="rId6" Type="http://schemas.openxmlformats.org/officeDocument/2006/relationships/image" Target="../media/image12.gif"/><Relationship Id="rId7" Type="http://schemas.openxmlformats.org/officeDocument/2006/relationships/image" Target="../media/image5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2834850" y="1157274"/>
            <a:ext cx="3474300" cy="102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MaPC1A</a:t>
            </a:r>
            <a:endParaRPr b="1"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2472150" y="2905475"/>
            <a:ext cx="4199700" cy="6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2400"/>
              <a:t>Responsable : Prof. Guido Carlet</a:t>
            </a:r>
            <a:endParaRPr sz="2400"/>
          </a:p>
        </p:txBody>
      </p:sp>
      <p:pic>
        <p:nvPicPr>
          <p:cNvPr descr="universite-bourgogne.gif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67" y="5592826"/>
            <a:ext cx="1642032" cy="9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305675" y="2237925"/>
            <a:ext cx="64224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Mathématiques pour la Physique et la Chimie I - 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_UFR.png" id="88" name="Google Shape;88;p13"/>
          <p:cNvPicPr preferRelativeResize="0"/>
          <p:nvPr/>
        </p:nvPicPr>
        <p:blipFill rotWithShape="1">
          <a:blip r:embed="rId4">
            <a:alphaModFix/>
          </a:blip>
          <a:srcRect b="17546" l="0" r="0" t="0"/>
          <a:stretch/>
        </p:blipFill>
        <p:spPr>
          <a:xfrm>
            <a:off x="156800" y="5635750"/>
            <a:ext cx="1976475" cy="12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634100" y="5938775"/>
            <a:ext cx="58758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UFR Sciences et Techniques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775" y="2463637"/>
            <a:ext cx="3520826" cy="21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30225" y="1150300"/>
            <a:ext cx="27345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Connaître les </a:t>
            </a: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fonctions élémentaires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leurs propriétés.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7058" y="171525"/>
            <a:ext cx="2141542" cy="21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5737900" y="171525"/>
            <a:ext cx="10377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Polynômes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898275" y="2447700"/>
            <a:ext cx="14577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Sinus, cosinus, tangente, etc...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6625" y="4709559"/>
            <a:ext cx="3011975" cy="2015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572000" y="4709550"/>
            <a:ext cx="1332300" cy="11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Logarithme et exponentielle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30225" y="171525"/>
            <a:ext cx="5922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273275" y="1076938"/>
            <a:ext cx="2710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Savoir </a:t>
            </a: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calculer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292500" y="1897325"/>
            <a:ext cx="27102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définition, continuité, ...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292500" y="2822875"/>
            <a:ext cx="39777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dérivées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définition, règle de la chaîne, de la dérivée de fonction réciproque, théorème de l’Hospital, ...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292500" y="3979450"/>
            <a:ext cx="31509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développements limités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formule de Taylor, formules du reste, calcul des limites, ...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292500" y="5142800"/>
            <a:ext cx="39006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primitives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intégrales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intégrale de Riemann, relation avec la dérivée, intégration par parties, changement de variable, ...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625" y="152400"/>
            <a:ext cx="1617603" cy="6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273275" y="152400"/>
            <a:ext cx="6150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117" y="971000"/>
            <a:ext cx="2107108" cy="16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8376" y="2773200"/>
            <a:ext cx="2563848" cy="6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1634" y="5012550"/>
            <a:ext cx="2270590" cy="17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9882" y="3519650"/>
            <a:ext cx="3252343" cy="6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5900" y="4266100"/>
            <a:ext cx="2356323" cy="6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500" y="5021400"/>
            <a:ext cx="1350675" cy="16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825" y="4488921"/>
            <a:ext cx="1773600" cy="21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3268150" y="4488925"/>
            <a:ext cx="21864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Livres recommandés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76725" y="1223925"/>
            <a:ext cx="28695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module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Préliminaires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Limites et continuité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Dérivation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Développement limité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Intégration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98550" y="267550"/>
            <a:ext cx="2528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Calibri"/>
                <a:ea typeface="Calibri"/>
                <a:cs typeface="Calibri"/>
                <a:sym typeface="Calibri"/>
              </a:rPr>
              <a:t>Info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rmations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759625" y="1223925"/>
            <a:ext cx="2469900" cy="28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Déroulement 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x 2h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début 10 septembre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x 2h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229525" y="1223925"/>
            <a:ext cx="24036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 continu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octobre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janvier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>
            <a:off x="3351750" y="1422325"/>
            <a:ext cx="11100" cy="196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6"/>
          <p:cNvCxnSpPr/>
          <p:nvPr/>
        </p:nvCxnSpPr>
        <p:spPr>
          <a:xfrm flipH="1">
            <a:off x="5863650" y="1422325"/>
            <a:ext cx="11100" cy="196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